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8" r:id="rId3"/>
    <p:sldId id="264" r:id="rId4"/>
    <p:sldId id="259" r:id="rId5"/>
    <p:sldId id="260" r:id="rId6"/>
    <p:sldId id="269" r:id="rId7"/>
    <p:sldId id="270" r:id="rId8"/>
    <p:sldId id="261" r:id="rId9"/>
    <p:sldId id="266" r:id="rId10"/>
    <p:sldId id="267" r:id="rId11"/>
    <p:sldId id="271" r:id="rId12"/>
    <p:sldId id="263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21" d="100"/>
          <a:sy n="121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5909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02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/>
              <a:t>Unsexy </a:t>
            </a:r>
            <a:r>
              <a:rPr lang="de-DE" dirty="0" err="1"/>
              <a:t>emergency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de-DE" dirty="0"/>
              <a:t>Smartwatch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style</a:t>
            </a:r>
          </a:p>
          <a:p>
            <a:pPr lvl="0">
              <a:spcBef>
                <a:spcPts val="0"/>
              </a:spcBef>
              <a:buNone/>
            </a:pPr>
            <a:r>
              <a:rPr lang="de-DE" dirty="0"/>
              <a:t>Long </a:t>
            </a:r>
            <a:r>
              <a:rPr lang="de-DE" dirty="0" err="1"/>
              <a:t>click</a:t>
            </a:r>
            <a:r>
              <a:rPr lang="de-DE" dirty="0"/>
              <a:t>, </a:t>
            </a:r>
            <a:r>
              <a:rPr lang="de-DE" dirty="0" err="1"/>
              <a:t>multiclick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094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16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rech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71845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71845" y="1592263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6019800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9875" y="108902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69875" y="2335667"/>
            <a:ext cx="4227513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69875" y="2975429"/>
            <a:ext cx="4227513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4645025" y="2335667"/>
            <a:ext cx="422713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4645025" y="2975429"/>
            <a:ext cx="4229100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Beschriftung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64980" y="1089025"/>
            <a:ext cx="3200533" cy="12024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575049" y="1089025"/>
            <a:ext cx="5297105" cy="500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651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269876" y="2293257"/>
            <a:ext cx="3195638" cy="37995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Beschriftung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69875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idx="2"/>
          </p:nvPr>
        </p:nvSpPr>
        <p:spPr>
          <a:xfrm>
            <a:off x="358775" y="1089025"/>
            <a:ext cx="8426450" cy="4437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1999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ollbil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0" y="1592262"/>
            <a:ext cx="9144000" cy="5265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2697616" y="-83684"/>
            <a:ext cx="3748768" cy="8604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 rot="5400000">
            <a:off x="5249862" y="2468563"/>
            <a:ext cx="5003800" cy="2244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 rot="5400000">
            <a:off x="871537" y="487362"/>
            <a:ext cx="5003800" cy="6207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rgbClr val="C9E5A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9875" y="1419384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69874" y="4592638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ss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1592263"/>
            <a:ext cx="9144000" cy="4500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58775" y="2599645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z="4000" b="1" i="1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69875" y="4339545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rei Inhal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69876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063641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166759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ins plus zwei Inhal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er Inhal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26498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4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link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9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1999" y="1605644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358775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\\MARS\Gaste$\SYSTEM\Desktop\PowerPoints_neu\Kopfleisten\kopfleiste_green_ppt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8520"/>
            <a:ext cx="8988553" cy="107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393893" y="289731"/>
            <a:ext cx="253750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APPLIED COMPUTER SCIENCES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 b="0" u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EmergencyAlerter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Arlinda Butja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Florian Mayerhofer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Michael Stifter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80" y="1019503"/>
            <a:ext cx="2952000" cy="5248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71" y="1019503"/>
            <a:ext cx="2952000" cy="52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340648" y="3199154"/>
            <a:ext cx="8596539" cy="7842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ctr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lang="de-AT" sz="4000" b="1" i="0" u="none" strike="noStrike" cap="none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3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endParaRPr lang="de-AT"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0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02.02.2018</a:t>
            </a:r>
            <a:endParaRPr lang="de-AT" sz="10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42">
            <a:extLst>
              <a:ext uri="{FF2B5EF4-FFF2-40B4-BE49-F238E27FC236}">
                <a16:creationId xmlns="" xmlns:a16="http://schemas.microsoft.com/office/drawing/2014/main" id="{22578643-D4F2-4D65-8661-31443AF016F1}"/>
              </a:ext>
            </a:extLst>
          </p:cNvPr>
          <p:cNvSpPr txBox="1">
            <a:spLocks/>
          </p:cNvSpPr>
          <p:nvPr/>
        </p:nvSpPr>
        <p:spPr>
          <a:xfrm>
            <a:off x="4021583" y="2496457"/>
            <a:ext cx="5004941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/>
              <a:t>Oh </a:t>
            </a:r>
            <a:r>
              <a:rPr lang="de-AT" dirty="0" err="1"/>
              <a:t>no</a:t>
            </a:r>
            <a:r>
              <a:rPr lang="de-AT" dirty="0"/>
              <a:t>, not </a:t>
            </a:r>
            <a:r>
              <a:rPr lang="de-AT" dirty="0" err="1"/>
              <a:t>again</a:t>
            </a:r>
            <a:r>
              <a:rPr lang="de-AT" dirty="0"/>
              <a:t>!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err="1"/>
              <a:t>Capabilities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Smartwatch</a:t>
            </a:r>
          </a:p>
          <a:p>
            <a:pPr indent="-152400"/>
            <a:endParaRPr lang="de-AT" dirty="0"/>
          </a:p>
          <a:p>
            <a:pPr lvl="1" indent="-152400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4222AC85-7A8C-484A-B9AA-70FFBC24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4" y="2496457"/>
            <a:ext cx="3292719" cy="314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</a:t>
            </a: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</a:t>
            </a: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</a:t>
            </a: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/>
              <a:t>Well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concept</a:t>
            </a: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/>
              <a:t>Variety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cases</a:t>
            </a:r>
            <a:r>
              <a:rPr lang="de-AT" dirty="0"/>
              <a:t> - Multipurpose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err="1"/>
              <a:t>Unobtrusive</a:t>
            </a:r>
            <a:r>
              <a:rPr lang="de-AT" dirty="0"/>
              <a:t> and easy </a:t>
            </a:r>
            <a:r>
              <a:rPr lang="de-AT" dirty="0" err="1"/>
              <a:t>usage</a:t>
            </a: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err="1"/>
              <a:t>Heartrate</a:t>
            </a:r>
            <a:r>
              <a:rPr lang="de-AT" dirty="0"/>
              <a:t> Monitor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/>
              <a:t>Prevent </a:t>
            </a:r>
            <a:r>
              <a:rPr lang="de-AT" dirty="0" err="1"/>
              <a:t>false</a:t>
            </a:r>
            <a:r>
              <a:rPr lang="de-AT" dirty="0"/>
              <a:t> </a:t>
            </a:r>
            <a:r>
              <a:rPr lang="de-AT" dirty="0" err="1"/>
              <a:t>Alerts</a:t>
            </a: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indent="-152400"/>
            <a:endParaRPr lang="de-AT" dirty="0"/>
          </a:p>
          <a:p>
            <a:pPr lvl="1" indent="-152400"/>
            <a:endParaRPr lang="de-AT"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images-na.ssl-images-amazon.com/images/I/41eWJUdMIzL._SX466_.jpg">
            <a:extLst>
              <a:ext uri="{FF2B5EF4-FFF2-40B4-BE49-F238E27FC236}">
                <a16:creationId xmlns="" xmlns:a16="http://schemas.microsoft.com/office/drawing/2014/main" id="{9AAF2E4A-DBA7-41C1-A58B-8600AB53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70" y="2813904"/>
            <a:ext cx="2754205" cy="27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B444CF7D-B155-4C42-8DAB-6AD1965C0E88}"/>
              </a:ext>
            </a:extLst>
          </p:cNvPr>
          <p:cNvSpPr txBox="1"/>
          <p:nvPr/>
        </p:nvSpPr>
        <p:spPr>
          <a:xfrm>
            <a:off x="4758432" y="556810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65000"/>
                  </a:schemeClr>
                </a:solidFill>
              </a:rPr>
              <a:t>Armbandsender Notruftelefon, Amazon</a:t>
            </a:r>
          </a:p>
          <a:p>
            <a:r>
              <a:rPr lang="de-DE" sz="900" dirty="0">
                <a:solidFill>
                  <a:schemeClr val="bg1">
                    <a:lumMod val="65000"/>
                  </a:schemeClr>
                </a:solidFill>
              </a:rPr>
              <a:t>https://images-na.ssl-images-amazon.com/images/I/41eWJUdMIzL._SX466_.jpg</a:t>
            </a:r>
          </a:p>
        </p:txBody>
      </p:sp>
    </p:spTree>
    <p:extLst>
      <p:ext uri="{BB962C8B-B14F-4D97-AF65-F5344CB8AC3E}">
        <p14:creationId xmlns:p14="http://schemas.microsoft.com/office/powerpoint/2010/main" val="30310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 smtClean="0"/>
              <a:t>Susan</a:t>
            </a:r>
            <a:endParaRPr lang="de-AT" dirty="0"/>
          </a:p>
          <a:p>
            <a:pPr marL="914400" lvl="0" indent="-381000" rtl="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 smtClean="0"/>
              <a:t>Susan </a:t>
            </a:r>
            <a:r>
              <a:rPr lang="de-AT" dirty="0" err="1"/>
              <a:t>is</a:t>
            </a:r>
            <a:r>
              <a:rPr lang="de-AT" dirty="0"/>
              <a:t> an </a:t>
            </a:r>
            <a:r>
              <a:rPr lang="de-AT" dirty="0" err="1"/>
              <a:t>exchange</a:t>
            </a:r>
            <a:r>
              <a:rPr lang="de-AT" dirty="0"/>
              <a:t> </a:t>
            </a:r>
            <a:r>
              <a:rPr lang="de-AT" dirty="0" err="1"/>
              <a:t>student</a:t>
            </a:r>
            <a:r>
              <a:rPr lang="de-AT" dirty="0"/>
              <a:t>,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studies</a:t>
            </a:r>
            <a:r>
              <a:rPr lang="de-AT" dirty="0"/>
              <a:t> Industrial Design.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comes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United States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America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enthusiastic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getting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part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6-months </a:t>
            </a:r>
            <a:r>
              <a:rPr lang="de-AT" dirty="0" err="1"/>
              <a:t>exchange</a:t>
            </a:r>
            <a:r>
              <a:rPr lang="de-AT" dirty="0"/>
              <a:t> </a:t>
            </a:r>
            <a:r>
              <a:rPr lang="de-AT" dirty="0" err="1"/>
              <a:t>program</a:t>
            </a:r>
            <a:r>
              <a:rPr lang="de-AT" dirty="0"/>
              <a:t>. </a:t>
            </a:r>
            <a:r>
              <a:rPr lang="de-AT" dirty="0" err="1"/>
              <a:t>She</a:t>
            </a:r>
            <a:r>
              <a:rPr lang="de-AT" dirty="0"/>
              <a:t> also </a:t>
            </a:r>
            <a:r>
              <a:rPr lang="de-AT" dirty="0" err="1"/>
              <a:t>likes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party</a:t>
            </a:r>
            <a:r>
              <a:rPr lang="de-AT" dirty="0"/>
              <a:t>.</a:t>
            </a:r>
          </a:p>
          <a:p>
            <a:pPr marL="914400" lvl="0" indent="-381000" rtl="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had</a:t>
            </a:r>
            <a:r>
              <a:rPr lang="de-AT" dirty="0"/>
              <a:t> an </a:t>
            </a:r>
            <a:r>
              <a:rPr lang="de-AT" dirty="0" err="1"/>
              <a:t>unpleasant</a:t>
            </a:r>
            <a:r>
              <a:rPr lang="de-AT" dirty="0"/>
              <a:t> </a:t>
            </a:r>
            <a:r>
              <a:rPr lang="de-AT" dirty="0" err="1"/>
              <a:t>experience</a:t>
            </a:r>
            <a:r>
              <a:rPr lang="de-AT" dirty="0"/>
              <a:t>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a </a:t>
            </a:r>
            <a:r>
              <a:rPr lang="de-AT" dirty="0" err="1"/>
              <a:t>party</a:t>
            </a:r>
            <a:r>
              <a:rPr lang="de-AT" dirty="0"/>
              <a:t>,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beautiful</a:t>
            </a:r>
            <a:r>
              <a:rPr lang="de-AT" dirty="0"/>
              <a:t> </a:t>
            </a:r>
            <a:r>
              <a:rPr lang="de-AT" dirty="0" err="1"/>
              <a:t>city</a:t>
            </a:r>
            <a:r>
              <a:rPr lang="de-AT" dirty="0"/>
              <a:t> park. Such an </a:t>
            </a:r>
            <a:r>
              <a:rPr lang="de-AT" dirty="0" err="1"/>
              <a:t>app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help</a:t>
            </a:r>
            <a:r>
              <a:rPr lang="de-AT" dirty="0"/>
              <a:t> Susanne a </a:t>
            </a:r>
            <a:r>
              <a:rPr lang="de-AT" dirty="0" err="1"/>
              <a:t>lot</a:t>
            </a:r>
            <a:r>
              <a:rPr lang="de-AT" dirty="0"/>
              <a:t> in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trouble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exchange stud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44" y="98235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300" cy="37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Klaus</a:t>
            </a:r>
          </a:p>
          <a:p>
            <a:pPr marL="914400" lvl="0" indent="-38100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/>
              <a:t>Klaus </a:t>
            </a:r>
            <a:r>
              <a:rPr lang="de-AT" dirty="0" err="1"/>
              <a:t>is</a:t>
            </a:r>
            <a:r>
              <a:rPr lang="de-AT" dirty="0"/>
              <a:t> a </a:t>
            </a:r>
            <a:r>
              <a:rPr lang="de-AT" dirty="0" err="1"/>
              <a:t>father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children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protective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. He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always</a:t>
            </a:r>
            <a:r>
              <a:rPr lang="de-AT" dirty="0"/>
              <a:t> </a:t>
            </a:r>
            <a:r>
              <a:rPr lang="de-AT" dirty="0" err="1"/>
              <a:t>anxious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something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happen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. </a:t>
            </a:r>
            <a:r>
              <a:rPr lang="de-AT" dirty="0" err="1"/>
              <a:t>Although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smartphones</a:t>
            </a:r>
            <a:r>
              <a:rPr lang="de-AT" dirty="0"/>
              <a:t> he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worried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might</a:t>
            </a:r>
            <a:r>
              <a:rPr lang="de-AT" dirty="0"/>
              <a:t> not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contact</a:t>
            </a:r>
            <a:r>
              <a:rPr lang="de-AT" dirty="0"/>
              <a:t> </a:t>
            </a:r>
            <a:r>
              <a:rPr lang="de-AT" dirty="0" err="1"/>
              <a:t>him</a:t>
            </a:r>
            <a:r>
              <a:rPr lang="de-AT" dirty="0"/>
              <a:t>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in </a:t>
            </a:r>
            <a:r>
              <a:rPr lang="de-AT" dirty="0" err="1"/>
              <a:t>trouble</a:t>
            </a:r>
            <a:r>
              <a:rPr lang="de-AT" dirty="0"/>
              <a:t>.</a:t>
            </a:r>
          </a:p>
          <a:p>
            <a:pPr marL="914400" lvl="0" indent="-38100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Emergency Alerter </a:t>
            </a:r>
            <a:r>
              <a:rPr lang="de-AT" dirty="0" err="1"/>
              <a:t>Smartwatch</a:t>
            </a:r>
            <a:r>
              <a:rPr lang="de-AT" dirty="0"/>
              <a:t> </a:t>
            </a:r>
            <a:r>
              <a:rPr lang="de-AT" dirty="0" err="1"/>
              <a:t>app</a:t>
            </a:r>
            <a:r>
              <a:rPr lang="de-AT" dirty="0"/>
              <a:t>,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children</a:t>
            </a:r>
            <a:r>
              <a:rPr lang="de-AT" dirty="0"/>
              <a:t> </a:t>
            </a:r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tap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button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instantly</a:t>
            </a:r>
            <a:r>
              <a:rPr lang="de-AT" dirty="0"/>
              <a:t> </a:t>
            </a:r>
            <a:r>
              <a:rPr lang="de-AT" dirty="0" err="1"/>
              <a:t>notify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police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father</a:t>
            </a:r>
            <a:r>
              <a:rPr lang="de-AT" dirty="0"/>
              <a:t>,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help</a:t>
            </a:r>
            <a:r>
              <a:rPr lang="de-AT" dirty="0"/>
              <a:t> Klaus relax a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254" y="981290"/>
            <a:ext cx="2609260" cy="174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Stories 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300" cy="37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notify</a:t>
            </a:r>
            <a:r>
              <a:rPr lang="de-AT" dirty="0"/>
              <a:t> a </a:t>
            </a:r>
            <a:r>
              <a:rPr lang="de-AT" dirty="0" err="1"/>
              <a:t>pre-defined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contacts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I </a:t>
            </a:r>
            <a:r>
              <a:rPr lang="de-AT" dirty="0" err="1"/>
              <a:t>need</a:t>
            </a:r>
            <a:r>
              <a:rPr lang="de-AT" dirty="0"/>
              <a:t> </a:t>
            </a:r>
            <a:r>
              <a:rPr lang="de-AT" dirty="0" err="1"/>
              <a:t>help</a:t>
            </a:r>
            <a:r>
              <a:rPr lang="de-AT" dirty="0"/>
              <a:t>, </a:t>
            </a:r>
            <a:r>
              <a:rPr lang="de-AT" dirty="0" err="1"/>
              <a:t>together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last-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location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tap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button</a:t>
            </a:r>
            <a:r>
              <a:rPr lang="de-AT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endParaRPr lang="de-AT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call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police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tap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button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8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Stories </a:t>
            </a: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ctd</a:t>
            </a: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300" cy="37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far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nearest</a:t>
            </a:r>
            <a:r>
              <a:rPr lang="de-AT" dirty="0"/>
              <a:t> </a:t>
            </a:r>
            <a:r>
              <a:rPr lang="de-AT" dirty="0" err="1"/>
              <a:t>police</a:t>
            </a:r>
            <a:r>
              <a:rPr lang="de-AT" dirty="0"/>
              <a:t> </a:t>
            </a:r>
            <a:r>
              <a:rPr lang="de-AT" dirty="0" err="1"/>
              <a:t>station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endParaRPr lang="de-AT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emergency</a:t>
            </a:r>
            <a:r>
              <a:rPr lang="de-AT" dirty="0"/>
              <a:t> </a:t>
            </a:r>
            <a:r>
              <a:rPr lang="de-AT" dirty="0" err="1"/>
              <a:t>contacts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alerted</a:t>
            </a:r>
            <a:r>
              <a:rPr lang="de-AT" dirty="0"/>
              <a:t> in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heart</a:t>
            </a:r>
            <a:r>
              <a:rPr lang="de-AT" dirty="0"/>
              <a:t> </a:t>
            </a:r>
            <a:r>
              <a:rPr lang="de-AT" dirty="0" err="1"/>
              <a:t>stops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</a:t>
            </a:r>
            <a:r>
              <a:rPr lang="de-AT" dirty="0" err="1"/>
              <a:t>rises</a:t>
            </a:r>
            <a:r>
              <a:rPr lang="de-AT" dirty="0"/>
              <a:t> </a:t>
            </a:r>
            <a:r>
              <a:rPr lang="de-AT" dirty="0" err="1"/>
              <a:t>above</a:t>
            </a:r>
            <a:r>
              <a:rPr lang="de-AT" dirty="0"/>
              <a:t> a </a:t>
            </a:r>
            <a:r>
              <a:rPr lang="de-AT" dirty="0" err="1"/>
              <a:t>pre-defined</a:t>
            </a:r>
            <a:r>
              <a:rPr lang="de-AT" dirty="0"/>
              <a:t> </a:t>
            </a:r>
            <a:r>
              <a:rPr lang="de-AT" dirty="0" err="1"/>
              <a:t>threshold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de-AT" dirty="0"/>
              <a:t>02.02.2018</a:t>
            </a:r>
            <a:endParaRPr lang="de-AT" dirty="0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3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2" y="1030013"/>
            <a:ext cx="2953078" cy="5249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71" y="1030011"/>
            <a:ext cx="2953079" cy="5249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79" y="1030011"/>
            <a:ext cx="2953079" cy="5249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5" y="998482"/>
            <a:ext cx="2952000" cy="52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5" y="998482"/>
            <a:ext cx="2952000" cy="5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grün">
  <a:themeElements>
    <a:clrScheme name="FH grün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79B635"/>
      </a:accent1>
      <a:accent2>
        <a:srgbClr val="054305"/>
      </a:accent2>
      <a:accent3>
        <a:srgbClr val="9DFC2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361</Words>
  <Application>Microsoft Macintosh PowerPoint</Application>
  <PresentationFormat>On-screen Show (4:3)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Georgia</vt:lpstr>
      <vt:lpstr>Noto Sans Symbols</vt:lpstr>
      <vt:lpstr>Arial</vt:lpstr>
      <vt:lpstr>FH grün</vt:lpstr>
      <vt:lpstr>EmergencyAlerter</vt:lpstr>
      <vt:lpstr>Idea</vt:lpstr>
      <vt:lpstr>What makes us special?</vt:lpstr>
      <vt:lpstr>Persona</vt:lpstr>
      <vt:lpstr>Persona</vt:lpstr>
      <vt:lpstr>User Stories </vt:lpstr>
      <vt:lpstr>User Stories ctd. </vt:lpstr>
      <vt:lpstr>PowerPoint Presentation</vt:lpstr>
      <vt:lpstr>PowerPoint Presentation</vt:lpstr>
      <vt:lpstr>PowerPoint Presentation</vt:lpstr>
      <vt:lpstr>Live Demo</vt:lpstr>
      <vt:lpstr>Thank you for your attention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EmergencyAlerter</dc:title>
  <dc:creator>Michael Stifter</dc:creator>
  <cp:lastModifiedBy>Arlinda Butja</cp:lastModifiedBy>
  <cp:revision>17</cp:revision>
  <dcterms:modified xsi:type="dcterms:W3CDTF">2018-01-26T14:45:08Z</dcterms:modified>
</cp:coreProperties>
</file>